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9932988" cy="14360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2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5300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FE858-E779-498F-8C78-88A8E15D89C8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89300" y="1795463"/>
            <a:ext cx="3354388" cy="4846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6910388"/>
            <a:ext cx="7945438" cy="5654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641388"/>
            <a:ext cx="4303713" cy="719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6100" y="13641388"/>
            <a:ext cx="4305300" cy="719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BA52D-47E6-49F0-BBBF-F6C7C85AD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85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89300" y="1795463"/>
            <a:ext cx="3354388" cy="48466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BA52D-47E6-49F0-BBBF-F6C7C85ADCF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89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97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10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94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71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6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51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2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5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6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56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2864-0A7B-43D3-9348-78A5B265B72D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4769-A7BA-451F-8165-622A3111F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8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B6C6B-7223-4793-B5B6-5FFEFFC15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762" y="244950"/>
            <a:ext cx="4820287" cy="1524499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kumimoji="1" lang="ja-JP" altLang="en-US" sz="4000" b="1" dirty="0">
                <a:ln/>
                <a:solidFill>
                  <a:schemeClr val="accent3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週替わりレッスンのご案内</a:t>
            </a:r>
            <a:endParaRPr kumimoji="1" lang="ja-JP" altLang="en-US" sz="40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C300E94-6E3A-45C6-94FA-F2AF77363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631237"/>
              </p:ext>
            </p:extLst>
          </p:nvPr>
        </p:nvGraphicFramePr>
        <p:xfrm>
          <a:off x="153000" y="2376330"/>
          <a:ext cx="6552000" cy="728472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28857">
                  <a:extLst>
                    <a:ext uri="{9D8B030D-6E8A-4147-A177-3AD203B41FA5}">
                      <a16:colId xmlns:a16="http://schemas.microsoft.com/office/drawing/2014/main" val="2019789459"/>
                    </a:ext>
                  </a:extLst>
                </a:gridCol>
                <a:gridCol w="5223143">
                  <a:extLst>
                    <a:ext uri="{9D8B030D-6E8A-4147-A177-3AD203B41FA5}">
                      <a16:colId xmlns:a16="http://schemas.microsoft.com/office/drawing/2014/main" val="1474137056"/>
                    </a:ext>
                  </a:extLst>
                </a:gridCol>
              </a:tblGrid>
              <a:tr h="70979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日曜日</a:t>
                      </a:r>
                      <a:endParaRPr kumimoji="1" lang="en-US" altLang="ja-JP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97306"/>
                  </a:ext>
                </a:extLst>
              </a:tr>
              <a:tr h="16437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/>
                        <a:t>5</a:t>
                      </a:r>
                      <a:r>
                        <a:rPr kumimoji="1" lang="ja-JP" altLang="en-US" sz="2800" dirty="0"/>
                        <a:t>日</a:t>
                      </a:r>
                      <a:endParaRPr kumimoji="1" lang="en-US" altLang="ja-JP" sz="2800" dirty="0"/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rgbClr val="FF3300"/>
                          </a:solidFill>
                        </a:rPr>
                        <a:t>14:00</a:t>
                      </a:r>
                      <a:r>
                        <a:rPr kumimoji="1" lang="ja-JP" altLang="en-US" sz="2800" dirty="0">
                          <a:solidFill>
                            <a:srgbClr val="FF3300"/>
                          </a:solidFill>
                        </a:rPr>
                        <a:t>～</a:t>
                      </a:r>
                      <a:r>
                        <a:rPr kumimoji="1" lang="en-US" altLang="ja-JP" sz="2800" dirty="0">
                          <a:solidFill>
                            <a:srgbClr val="FF3300"/>
                          </a:solidFill>
                        </a:rPr>
                        <a:t>14:30</a:t>
                      </a:r>
                    </a:p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</a:rPr>
                        <a:t>ハードマッスル</a:t>
                      </a:r>
                      <a:endParaRPr kumimoji="1" lang="en-US" altLang="ja-JP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/>
                        <a:t>しのはら</a:t>
                      </a:r>
                      <a:endParaRPr kumimoji="1" lang="en-US" altLang="ja-JP" sz="2400" dirty="0"/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77427936"/>
                  </a:ext>
                </a:extLst>
              </a:tr>
              <a:tr h="164373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12</a:t>
                      </a:r>
                      <a:r>
                        <a:rPr kumimoji="1" lang="ja-JP" altLang="en-US" sz="2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日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rgbClr val="FF0000"/>
                          </a:solidFill>
                        </a:rPr>
                        <a:t>14:00</a:t>
                      </a:r>
                      <a:r>
                        <a:rPr kumimoji="1" lang="ja-JP" altLang="en-US" sz="2800" b="0" dirty="0">
                          <a:solidFill>
                            <a:srgbClr val="FF0000"/>
                          </a:solidFill>
                        </a:rPr>
                        <a:t>～</a:t>
                      </a:r>
                      <a:r>
                        <a:rPr kumimoji="1" lang="en-US" altLang="ja-JP" sz="2800" b="0" dirty="0">
                          <a:solidFill>
                            <a:srgbClr val="FF0000"/>
                          </a:solidFill>
                        </a:rPr>
                        <a:t>14:30</a:t>
                      </a:r>
                    </a:p>
                    <a:p>
                      <a:pPr algn="ctr"/>
                      <a:r>
                        <a:rPr kumimoji="1" lang="ja-JP" altLang="en-US" sz="2600" b="1" dirty="0">
                          <a:solidFill>
                            <a:schemeClr val="tx1"/>
                          </a:solidFill>
                        </a:rPr>
                        <a:t>リズムトレーニング</a:t>
                      </a:r>
                      <a:endParaRPr kumimoji="1" lang="en-US" altLang="ja-JP" sz="2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/>
                        <a:t>ふく</a:t>
                      </a:r>
                      <a:r>
                        <a:rPr kumimoji="1" lang="ja-JP" altLang="en-US" sz="2400" dirty="0" err="1"/>
                        <a:t>ちゃん</a:t>
                      </a:r>
                      <a:endParaRPr kumimoji="1" lang="en-US" altLang="ja-JP" sz="2400" dirty="0"/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27405626"/>
                  </a:ext>
                </a:extLst>
              </a:tr>
              <a:tr h="164373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19</a:t>
                      </a:r>
                      <a:r>
                        <a:rPr kumimoji="1" lang="ja-JP" altLang="en-US" sz="2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日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rgbClr val="FF0000"/>
                          </a:solidFill>
                        </a:rPr>
                        <a:t>14:00</a:t>
                      </a:r>
                      <a:r>
                        <a:rPr kumimoji="1" lang="ja-JP" altLang="en-US" sz="2800" b="0" dirty="0">
                          <a:solidFill>
                            <a:srgbClr val="FF0000"/>
                          </a:solidFill>
                        </a:rPr>
                        <a:t>～</a:t>
                      </a:r>
                      <a:r>
                        <a:rPr kumimoji="1" lang="en-US" altLang="ja-JP" sz="2800" b="0" dirty="0">
                          <a:solidFill>
                            <a:srgbClr val="FF0000"/>
                          </a:solidFill>
                        </a:rPr>
                        <a:t>14:30</a:t>
                      </a:r>
                    </a:p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</a:rPr>
                        <a:t>コアトレ</a:t>
                      </a:r>
                      <a:endParaRPr kumimoji="1" lang="en-US" altLang="ja-JP" sz="2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600" b="0" dirty="0"/>
                        <a:t>あいかちゃん</a:t>
                      </a:r>
                      <a:endParaRPr kumimoji="1" lang="en-US" altLang="ja-JP" sz="2600" b="0" dirty="0"/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53424372"/>
                  </a:ext>
                </a:extLst>
              </a:tr>
              <a:tr h="164373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26</a:t>
                      </a:r>
                      <a:r>
                        <a:rPr kumimoji="1" lang="ja-JP" altLang="en-US" sz="2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日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rgbClr val="FF0000"/>
                          </a:solidFill>
                        </a:rPr>
                        <a:t>14:00</a:t>
                      </a:r>
                      <a:r>
                        <a:rPr kumimoji="1" lang="ja-JP" altLang="en-US" sz="2800" b="0" dirty="0">
                          <a:solidFill>
                            <a:srgbClr val="FF0000"/>
                          </a:solidFill>
                        </a:rPr>
                        <a:t>～</a:t>
                      </a:r>
                      <a:r>
                        <a:rPr kumimoji="1" lang="en-US" altLang="ja-JP" sz="2800" b="0" dirty="0">
                          <a:solidFill>
                            <a:srgbClr val="FF0000"/>
                          </a:solidFill>
                        </a:rPr>
                        <a:t>14:30</a:t>
                      </a:r>
                    </a:p>
                    <a:p>
                      <a:pPr algn="ctr"/>
                      <a:r>
                        <a:rPr kumimoji="1" lang="ja-JP" altLang="en-US" sz="2600" b="1" dirty="0"/>
                        <a:t>えびトレ</a:t>
                      </a:r>
                      <a:endParaRPr kumimoji="1" lang="en-US" altLang="ja-JP" sz="2600" b="1" dirty="0"/>
                    </a:p>
                    <a:p>
                      <a:pPr algn="ctr"/>
                      <a:r>
                        <a:rPr kumimoji="1" lang="ja-JP" altLang="en-US" sz="2400" dirty="0"/>
                        <a:t>えびちゃん</a:t>
                      </a:r>
                      <a:endParaRPr kumimoji="1" lang="en-US" altLang="ja-JP" sz="2400" dirty="0"/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823732"/>
                  </a:ext>
                </a:extLst>
              </a:tr>
            </a:tbl>
          </a:graphicData>
        </a:graphic>
      </p:graphicFrame>
      <p:pic>
        <p:nvPicPr>
          <p:cNvPr id="3" name="Picture 2" descr="5月の飾り文字（季節・行事/その他一般・装飾）の無料イラスト | 介護アンテナ">
            <a:extLst>
              <a:ext uri="{FF2B5EF4-FFF2-40B4-BE49-F238E27FC236}">
                <a16:creationId xmlns:a16="http://schemas.microsoft.com/office/drawing/2014/main" id="{4B59BD59-3A5B-4FCA-B495-B7E8CA9FD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813" y="667451"/>
            <a:ext cx="2278505" cy="170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14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12333</TotalTime>
  <Words>38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週替わりレッスンのご案内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週替わりレッスンのご案内</dc:title>
  <dc:creator>中川 千晶</dc:creator>
  <cp:lastModifiedBy>服部 太希</cp:lastModifiedBy>
  <cp:revision>40</cp:revision>
  <cp:lastPrinted>2021-11-12T09:40:38Z</cp:lastPrinted>
  <dcterms:created xsi:type="dcterms:W3CDTF">2021-11-12T06:48:37Z</dcterms:created>
  <dcterms:modified xsi:type="dcterms:W3CDTF">2024-04-27T04:16:11Z</dcterms:modified>
</cp:coreProperties>
</file>